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40" r:id="rId2"/>
    <p:sldMasterId id="2147483793" r:id="rId3"/>
    <p:sldMasterId id="2147483955" r:id="rId4"/>
  </p:sldMasterIdLst>
  <p:notesMasterIdLst>
    <p:notesMasterId r:id="rId11"/>
  </p:notesMasterIdLst>
  <p:sldIdLst>
    <p:sldId id="263" r:id="rId5"/>
    <p:sldId id="353" r:id="rId6"/>
    <p:sldId id="357" r:id="rId7"/>
    <p:sldId id="356" r:id="rId8"/>
    <p:sldId id="355" r:id="rId9"/>
    <p:sldId id="343" r:id="rId10"/>
  </p:sldIdLst>
  <p:sldSz cx="20316825" cy="15244763"/>
  <p:notesSz cx="6858000" cy="9144000"/>
  <p:defaultTextStyle>
    <a:defPPr>
      <a:defRPr lang="ru-RU"/>
    </a:defPPr>
    <a:lvl1pPr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1003300" indent="-546100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2008188" indent="-1093788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3013075" indent="-1641475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4017963" indent="-2189163" algn="l" defTabSz="2008188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802">
          <p15:clr>
            <a:srgbClr val="A4A3A4"/>
          </p15:clr>
        </p15:guide>
        <p15:guide id="2" pos="639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тудент НИУ ВШЭ" initials="СНВ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3333CC"/>
    <a:srgbClr val="FF7C80"/>
    <a:srgbClr val="E4E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94628" autoAdjust="0"/>
  </p:normalViewPr>
  <p:slideViewPr>
    <p:cSldViewPr>
      <p:cViewPr varScale="1">
        <p:scale>
          <a:sx n="36" d="100"/>
          <a:sy n="36" d="100"/>
        </p:scale>
        <p:origin x="-96" y="-246"/>
      </p:cViewPr>
      <p:guideLst>
        <p:guide orient="horz" pos="4802"/>
        <p:guide pos="63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38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AC8A59-D867-4132-B73C-AE17897E6D13}" type="datetimeFigureOut">
              <a:rPr lang="ru-RU"/>
              <a:pPr>
                <a:defRPr/>
              </a:pPr>
              <a:t>12.05.2016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00898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E55522-3C0C-49F8-B777-6FE39DD4C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4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03300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08188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13075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017963" algn="l" defTabSz="2008188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02248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26984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31462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35959" algn="l" defTabSz="200898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5EF71AD-38A5-4B52-A831-D8A3E8D939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42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42"/>
            <a:ext cx="13375243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17D1B3-A055-4FAE-B90A-2900E4CFE2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E6899B-1F42-4DAB-ABFD-3BCCD111B8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49" y="7370801"/>
            <a:ext cx="14899452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41" y="1288176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70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5548A87E-5970-424B-8121-6FAD11C0F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930" y="979621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930" y="6461424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243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485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3728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4971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213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7456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869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9941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0F37EBA6-4C8E-434C-A90B-44A45A96F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41" y="1270292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82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0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E96E71B9-BC08-43D8-8F73-6B35854C7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82" y="4758389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2435" indent="0">
              <a:buNone/>
              <a:defRPr sz="4400" b="1"/>
            </a:lvl2pPr>
            <a:lvl3pPr marL="2024851" indent="0">
              <a:buNone/>
              <a:defRPr sz="4000" b="1"/>
            </a:lvl3pPr>
            <a:lvl4pPr marL="3037284" indent="0">
              <a:buNone/>
              <a:defRPr sz="3600" b="1"/>
            </a:lvl4pPr>
            <a:lvl5pPr marL="4049711" indent="0">
              <a:buNone/>
              <a:defRPr sz="3600" b="1"/>
            </a:lvl5pPr>
            <a:lvl6pPr marL="5062135" indent="0">
              <a:buNone/>
              <a:defRPr sz="3600" b="1"/>
            </a:lvl6pPr>
            <a:lvl7pPr marL="6074568" indent="0">
              <a:buNone/>
              <a:defRPr sz="3600" b="1"/>
            </a:lvl7pPr>
            <a:lvl8pPr marL="7086986" indent="0">
              <a:buNone/>
              <a:defRPr sz="3600" b="1"/>
            </a:lvl8pPr>
            <a:lvl9pPr marL="8099412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82" y="6180568"/>
            <a:ext cx="8976793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749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2435" indent="0">
              <a:buNone/>
              <a:defRPr sz="4400" b="1"/>
            </a:lvl2pPr>
            <a:lvl3pPr marL="2024851" indent="0">
              <a:buNone/>
              <a:defRPr sz="4000" b="1"/>
            </a:lvl3pPr>
            <a:lvl4pPr marL="3037284" indent="0">
              <a:buNone/>
              <a:defRPr sz="3600" b="1"/>
            </a:lvl4pPr>
            <a:lvl5pPr marL="4049711" indent="0">
              <a:buNone/>
              <a:defRPr sz="3600" b="1"/>
            </a:lvl5pPr>
            <a:lvl6pPr marL="5062135" indent="0">
              <a:buNone/>
              <a:defRPr sz="3600" b="1"/>
            </a:lvl6pPr>
            <a:lvl7pPr marL="6074568" indent="0">
              <a:buNone/>
              <a:defRPr sz="3600" b="1"/>
            </a:lvl7pPr>
            <a:lvl8pPr marL="7086986" indent="0">
              <a:buNone/>
              <a:defRPr sz="3600" b="1"/>
            </a:lvl8pPr>
            <a:lvl9pPr marL="8099412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749" y="6180568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41" y="1270292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34590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414474-CDBF-4970-A0C2-CDE3EC9891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88" y="4793337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4" y="606968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88" y="7376518"/>
            <a:ext cx="6684095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12435" indent="0">
              <a:buNone/>
              <a:defRPr sz="2700"/>
            </a:lvl2pPr>
            <a:lvl3pPr marL="2024851" indent="0">
              <a:buNone/>
              <a:defRPr sz="2200"/>
            </a:lvl3pPr>
            <a:lvl4pPr marL="3037284" indent="0">
              <a:buNone/>
              <a:defRPr sz="2000"/>
            </a:lvl4pPr>
            <a:lvl5pPr marL="4049711" indent="0">
              <a:buNone/>
              <a:defRPr sz="2000"/>
            </a:lvl5pPr>
            <a:lvl6pPr marL="5062135" indent="0">
              <a:buNone/>
              <a:defRPr sz="2000"/>
            </a:lvl6pPr>
            <a:lvl7pPr marL="6074568" indent="0">
              <a:buNone/>
              <a:defRPr sz="2000"/>
            </a:lvl7pPr>
            <a:lvl8pPr marL="7086986" indent="0">
              <a:buNone/>
              <a:defRPr sz="2000"/>
            </a:lvl8pPr>
            <a:lvl9pPr marL="8099412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C3D7497B-0DE6-4C04-8E38-AA7E1F205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81" y="1067137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81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2435" indent="0">
              <a:buNone/>
              <a:defRPr sz="6200"/>
            </a:lvl2pPr>
            <a:lvl3pPr marL="2024851" indent="0">
              <a:buNone/>
              <a:defRPr sz="5300"/>
            </a:lvl3pPr>
            <a:lvl4pPr marL="3037284" indent="0">
              <a:buNone/>
              <a:defRPr sz="4400"/>
            </a:lvl4pPr>
            <a:lvl5pPr marL="4049711" indent="0">
              <a:buNone/>
              <a:defRPr sz="4400"/>
            </a:lvl5pPr>
            <a:lvl6pPr marL="5062135" indent="0">
              <a:buNone/>
              <a:defRPr sz="4400"/>
            </a:lvl6pPr>
            <a:lvl7pPr marL="6074568" indent="0">
              <a:buNone/>
              <a:defRPr sz="4400"/>
            </a:lvl7pPr>
            <a:lvl8pPr marL="7086986" indent="0">
              <a:buNone/>
              <a:defRPr sz="4400"/>
            </a:lvl8pPr>
            <a:lvl9pPr marL="8099412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81" y="1193118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2435" indent="0">
              <a:buNone/>
              <a:defRPr sz="2700"/>
            </a:lvl2pPr>
            <a:lvl3pPr marL="2024851" indent="0">
              <a:buNone/>
              <a:defRPr sz="2200"/>
            </a:lvl3pPr>
            <a:lvl4pPr marL="3037284" indent="0">
              <a:buNone/>
              <a:defRPr sz="2000"/>
            </a:lvl4pPr>
            <a:lvl5pPr marL="4049711" indent="0">
              <a:buNone/>
              <a:defRPr sz="2000"/>
            </a:lvl5pPr>
            <a:lvl6pPr marL="5062135" indent="0">
              <a:buNone/>
              <a:defRPr sz="2000"/>
            </a:lvl6pPr>
            <a:lvl7pPr marL="6074568" indent="0">
              <a:buNone/>
              <a:defRPr sz="2000"/>
            </a:lvl7pPr>
            <a:lvl8pPr marL="7086986" indent="0">
              <a:buNone/>
              <a:defRPr sz="2000"/>
            </a:lvl8pPr>
            <a:lvl9pPr marL="8099412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CFD000D6-F3C2-40BA-ABBA-7A02627A9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AE7832B1-EB2A-45C0-9F7B-C86553E27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42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42"/>
            <a:ext cx="13375243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5497458D-32AD-4B7E-92E3-29223AA8E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54" y="7370801"/>
            <a:ext cx="14899451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24" y="1288128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33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901E0C2B-2BC0-497E-95EA-5C5842B8E3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894" y="9796177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894" y="6461412"/>
            <a:ext cx="17269301" cy="3334790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95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89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183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78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972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36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761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155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D313138-9627-461F-86E0-8E8226FAEB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24" y="1270238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41" y="4740933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3" y="4740933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44C21DD-2B9C-43D4-8645-ADDC3EFD48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42" y="4758389"/>
            <a:ext cx="8976792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951" indent="0">
              <a:buNone/>
              <a:defRPr sz="4400" b="1"/>
            </a:lvl2pPr>
            <a:lvl3pPr marL="2027891" indent="0">
              <a:buNone/>
              <a:defRPr sz="4000" b="1"/>
            </a:lvl3pPr>
            <a:lvl4pPr marL="3041835" indent="0">
              <a:buNone/>
              <a:defRPr sz="3600" b="1"/>
            </a:lvl4pPr>
            <a:lvl5pPr marL="4055780" indent="0">
              <a:buNone/>
              <a:defRPr sz="3600" b="1"/>
            </a:lvl5pPr>
            <a:lvl6pPr marL="5069726" indent="0">
              <a:buNone/>
              <a:defRPr sz="3600" b="1"/>
            </a:lvl6pPr>
            <a:lvl7pPr marL="6083671" indent="0">
              <a:buNone/>
              <a:defRPr sz="3600" b="1"/>
            </a:lvl7pPr>
            <a:lvl8pPr marL="7097615" indent="0">
              <a:buNone/>
              <a:defRPr sz="3600" b="1"/>
            </a:lvl8pPr>
            <a:lvl9pPr marL="8111557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42" y="6180550"/>
            <a:ext cx="8976792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695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951" indent="0">
              <a:buNone/>
              <a:defRPr sz="4400" b="1"/>
            </a:lvl2pPr>
            <a:lvl3pPr marL="2027891" indent="0">
              <a:buNone/>
              <a:defRPr sz="4000" b="1"/>
            </a:lvl3pPr>
            <a:lvl4pPr marL="3041835" indent="0">
              <a:buNone/>
              <a:defRPr sz="3600" b="1"/>
            </a:lvl4pPr>
            <a:lvl5pPr marL="4055780" indent="0">
              <a:buNone/>
              <a:defRPr sz="3600" b="1"/>
            </a:lvl5pPr>
            <a:lvl6pPr marL="5069726" indent="0">
              <a:buNone/>
              <a:defRPr sz="3600" b="1"/>
            </a:lvl6pPr>
            <a:lvl7pPr marL="6083671" indent="0">
              <a:buNone/>
              <a:defRPr sz="3600" b="1"/>
            </a:lvl7pPr>
            <a:lvl8pPr marL="7097615" indent="0">
              <a:buNone/>
              <a:defRPr sz="3600" b="1"/>
            </a:lvl8pPr>
            <a:lvl9pPr marL="8111557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695" y="6180550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24" y="1270238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88176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70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29AC87-1097-4D47-93B9-B92F4DBD97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46" y="4793300"/>
            <a:ext cx="6684096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9" y="606968"/>
            <a:ext cx="11357669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46" y="7376464"/>
            <a:ext cx="6684096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13951" indent="0">
              <a:buNone/>
              <a:defRPr sz="2700"/>
            </a:lvl2pPr>
            <a:lvl3pPr marL="2027891" indent="0">
              <a:buNone/>
              <a:defRPr sz="2200"/>
            </a:lvl3pPr>
            <a:lvl4pPr marL="3041835" indent="0">
              <a:buNone/>
              <a:defRPr sz="2000"/>
            </a:lvl4pPr>
            <a:lvl5pPr marL="4055780" indent="0">
              <a:buNone/>
              <a:defRPr sz="2000"/>
            </a:lvl5pPr>
            <a:lvl6pPr marL="5069726" indent="0">
              <a:buNone/>
              <a:defRPr sz="2000"/>
            </a:lvl6pPr>
            <a:lvl7pPr marL="6083671" indent="0">
              <a:buNone/>
              <a:defRPr sz="2000"/>
            </a:lvl7pPr>
            <a:lvl8pPr marL="7097615" indent="0">
              <a:buNone/>
              <a:defRPr sz="2000"/>
            </a:lvl8pPr>
            <a:lvl9pPr marL="8111557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3839BF4B-482F-4306-82B5-6CEBFF9101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44" y="10671339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44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3951" indent="0">
              <a:buNone/>
              <a:defRPr sz="6200"/>
            </a:lvl2pPr>
            <a:lvl3pPr marL="2027891" indent="0">
              <a:buNone/>
              <a:defRPr sz="5300"/>
            </a:lvl3pPr>
            <a:lvl4pPr marL="3041835" indent="0">
              <a:buNone/>
              <a:defRPr sz="4400"/>
            </a:lvl4pPr>
            <a:lvl5pPr marL="4055780" indent="0">
              <a:buNone/>
              <a:defRPr sz="4400"/>
            </a:lvl5pPr>
            <a:lvl6pPr marL="5069726" indent="0">
              <a:buNone/>
              <a:defRPr sz="4400"/>
            </a:lvl6pPr>
            <a:lvl7pPr marL="6083671" indent="0">
              <a:buNone/>
              <a:defRPr sz="4400"/>
            </a:lvl7pPr>
            <a:lvl8pPr marL="7097615" indent="0">
              <a:buNone/>
              <a:defRPr sz="4400"/>
            </a:lvl8pPr>
            <a:lvl9pPr marL="8111557" indent="0">
              <a:buNone/>
              <a:defRPr sz="4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44" y="11931151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3951" indent="0">
              <a:buNone/>
              <a:defRPr sz="2700"/>
            </a:lvl2pPr>
            <a:lvl3pPr marL="2027891" indent="0">
              <a:buNone/>
              <a:defRPr sz="2200"/>
            </a:lvl3pPr>
            <a:lvl4pPr marL="3041835" indent="0">
              <a:buNone/>
              <a:defRPr sz="2000"/>
            </a:lvl4pPr>
            <a:lvl5pPr marL="4055780" indent="0">
              <a:buNone/>
              <a:defRPr sz="2000"/>
            </a:lvl5pPr>
            <a:lvl6pPr marL="5069726" indent="0">
              <a:buNone/>
              <a:defRPr sz="2000"/>
            </a:lvl6pPr>
            <a:lvl7pPr marL="6083671" indent="0">
              <a:buNone/>
              <a:defRPr sz="2000"/>
            </a:lvl7pPr>
            <a:lvl8pPr marL="7097615" indent="0">
              <a:buNone/>
              <a:defRPr sz="2000"/>
            </a:lvl8pPr>
            <a:lvl9pPr marL="8111557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8CC586B3-E647-4AEB-A272-3202C822F9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3C4A5A85-E02C-4A91-BFAD-BF7030379B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05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5" y="610505"/>
            <a:ext cx="13375244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A9196CA1-66FC-4924-881E-04E094D3A8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62FAC324-1983-450D-93B6-D908F4D589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750" y="7370801"/>
            <a:ext cx="14899451" cy="6547846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6550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34434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E1DF46-419F-4383-B0E9-1BC25ABEC2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922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88104"/>
            <a:ext cx="15061884" cy="264776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841" y="4740929"/>
            <a:ext cx="18285143" cy="8877025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3F5AAF-CAA9-46E7-AA86-4A5A2FCDD2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5645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890" y="9796173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890" y="6461388"/>
            <a:ext cx="17269301" cy="3334790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565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313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696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626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7827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9392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095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2524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25F307-8E0C-4F2E-890D-E99C4DE457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4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4930" y="9796214"/>
            <a:ext cx="17269301" cy="3027779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4930" y="6461502"/>
            <a:ext cx="17269301" cy="3334791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0582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11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174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2325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2906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348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406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4649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006D67-347A-4576-AA4D-75F3A5AD3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70214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41" y="4740929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19" y="4740929"/>
            <a:ext cx="8973265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2EF204-3BF2-478B-B662-1E926AC3CB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77441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42" y="4758389"/>
            <a:ext cx="8976792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42" y="6180530"/>
            <a:ext cx="8976792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671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671" y="6180530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7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104" y="1270214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806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259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46" y="4793296"/>
            <a:ext cx="6684096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5" y="606968"/>
            <a:ext cx="11357669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46" y="7376440"/>
            <a:ext cx="6684096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3F0826-B867-4C4B-823A-32A2A0E5E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3416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40" y="1067133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40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5658" indent="0">
              <a:buNone/>
              <a:defRPr sz="6200"/>
            </a:lvl2pPr>
            <a:lvl3pPr marL="2031311" indent="0">
              <a:buNone/>
              <a:defRPr sz="5300"/>
            </a:lvl3pPr>
            <a:lvl4pPr marL="3046964" indent="0">
              <a:buNone/>
              <a:defRPr sz="4400"/>
            </a:lvl4pPr>
            <a:lvl5pPr marL="4062620" indent="0">
              <a:buNone/>
              <a:defRPr sz="4400"/>
            </a:lvl5pPr>
            <a:lvl6pPr marL="5078276" indent="0">
              <a:buNone/>
              <a:defRPr sz="4400"/>
            </a:lvl6pPr>
            <a:lvl7pPr marL="6093929" indent="0">
              <a:buNone/>
              <a:defRPr sz="4400"/>
            </a:lvl7pPr>
            <a:lvl8pPr marL="7109587" indent="0">
              <a:buNone/>
              <a:defRPr sz="4400"/>
            </a:lvl8pPr>
            <a:lvl9pPr marL="8125240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40" y="1193114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A5DAC2-6894-4E85-B930-9D07C5F102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87218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E413B-E9E9-41FC-AF91-035EE3BA09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82381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29698" y="610501"/>
            <a:ext cx="4571286" cy="130074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841" y="610501"/>
            <a:ext cx="13375244" cy="130074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61E1C7-67C3-4FD2-8972-191E8953B5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00758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0CB84C-E38F-44DF-A86A-ABE7C53FFF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74797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941582" y="14129638"/>
            <a:ext cx="6433661" cy="81164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4413"/>
            <a:endParaRPr>
              <a:solidFill>
                <a:srgbClr val="2980B9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15842" y="14129638"/>
            <a:ext cx="4740592" cy="81164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4413"/>
            <a:fld id="{1D8BD707-D9CF-40AE-B4C6-C98DA3205C09}" type="datetimeFigureOut">
              <a:rPr lang="en-US">
                <a:solidFill>
                  <a:srgbClr val="2980B9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014413"/>
              <a:t>5/12/2016</a:t>
            </a:fld>
            <a:endParaRPr lang="en-US">
              <a:solidFill>
                <a:srgbClr val="2980B9">
                  <a:tint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4B88"/>
                </a:solidFill>
                <a:latin typeface="Calibri"/>
                <a:cs typeface="Calibri"/>
              </a:defRPr>
            </a:lvl1pPr>
          </a:lstStyle>
          <a:p>
            <a:pPr marL="49475">
              <a:lnSpc>
                <a:spcPts val="3896"/>
              </a:lnSpc>
            </a:pPr>
            <a:fld id="{81D60167-4931-47E6-BA6A-407CBD079E47}" type="slidenum">
              <a:rPr lang="ru-RU" spc="-496" smtClean="0"/>
              <a:pPr marL="49475">
                <a:lnSpc>
                  <a:spcPts val="3896"/>
                </a:lnSpc>
              </a:pPr>
              <a:t>‹#›</a:t>
            </a:fld>
            <a:endParaRPr lang="ru-RU" spc="-496" dirty="0"/>
          </a:p>
        </p:txBody>
      </p:sp>
    </p:spTree>
    <p:extLst>
      <p:ext uri="{BB962C8B-B14F-4D97-AF65-F5344CB8AC3E}">
        <p14:creationId xmlns:p14="http://schemas.microsoft.com/office/powerpoint/2010/main" val="179662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219" y="1270370"/>
            <a:ext cx="15061884" cy="2665653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882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7720" y="4740970"/>
            <a:ext cx="8973264" cy="8877025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36AB4C-B46B-4081-BC58-1DCDB0FC7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0" y="2494920"/>
            <a:ext cx="17269301" cy="5307436"/>
          </a:xfrm>
        </p:spPr>
        <p:txBody>
          <a:bodyPr anchor="b"/>
          <a:lstStyle>
            <a:lvl1pPr algn="ctr">
              <a:defRPr sz="1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603" y="8007031"/>
            <a:ext cx="15237619" cy="3680621"/>
          </a:xfrm>
        </p:spPr>
        <p:txBody>
          <a:bodyPr/>
          <a:lstStyle>
            <a:lvl1pPr marL="0" indent="0" algn="ctr">
              <a:buNone/>
              <a:defRPr sz="5300"/>
            </a:lvl1pPr>
            <a:lvl2pPr marL="1006202" indent="0" algn="ctr">
              <a:buNone/>
              <a:defRPr sz="4400"/>
            </a:lvl2pPr>
            <a:lvl3pPr marL="2012373" indent="0" algn="ctr">
              <a:buNone/>
              <a:defRPr sz="4000"/>
            </a:lvl3pPr>
            <a:lvl4pPr marL="3018566" indent="0" algn="ctr">
              <a:buNone/>
              <a:defRPr sz="3600"/>
            </a:lvl4pPr>
            <a:lvl5pPr marL="4024765" indent="0" algn="ctr">
              <a:buNone/>
              <a:defRPr sz="3600"/>
            </a:lvl5pPr>
            <a:lvl6pPr marL="5030952" indent="0" algn="ctr">
              <a:buNone/>
              <a:defRPr sz="3600"/>
            </a:lvl6pPr>
            <a:lvl7pPr marL="6037149" indent="0" algn="ctr">
              <a:buNone/>
              <a:defRPr sz="3600"/>
            </a:lvl7pPr>
            <a:lvl8pPr marL="7043324" indent="0" algn="ctr">
              <a:buNone/>
              <a:defRPr sz="3600"/>
            </a:lvl8pPr>
            <a:lvl9pPr marL="8049513" indent="0" algn="ctr">
              <a:buNone/>
              <a:defRPr sz="3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97001" y="14130338"/>
            <a:ext cx="4570413" cy="811212"/>
          </a:xfrm>
          <a:prstGeom prst="rect">
            <a:avLst/>
          </a:prstGeom>
        </p:spPr>
        <p:txBody>
          <a:bodyPr vert="horz" wrap="square" lIns="201243" tIns="100570" rIns="201243" bIns="10057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2980B9"/>
                </a:solidFill>
                <a:cs typeface="Arial" charset="0"/>
              </a:defRPr>
            </a:lvl1pPr>
          </a:lstStyle>
          <a:p>
            <a:pPr defTabSz="1014413">
              <a:defRPr/>
            </a:pPr>
            <a:fld id="{9B305A29-50B1-41D4-BBBC-38E3983CA81E}" type="datetimeFigureOut">
              <a:rPr lang="ru-RU">
                <a:latin typeface="Arial" panose="020B0604020202020204" pitchFamily="34" charset="0"/>
              </a:rPr>
              <a:pPr defTabSz="1014413">
                <a:defRPr/>
              </a:pPr>
              <a:t>12.05.2016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9413" y="14130338"/>
            <a:ext cx="6858000" cy="811212"/>
          </a:xfrm>
          <a:prstGeom prst="rect">
            <a:avLst/>
          </a:prstGeom>
        </p:spPr>
        <p:txBody>
          <a:bodyPr vert="horz" wrap="square" lIns="201243" tIns="100570" rIns="201243" bIns="10057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2980B9"/>
                </a:solidFill>
                <a:cs typeface="Arial" charset="0"/>
              </a:defRPr>
            </a:lvl1pPr>
          </a:lstStyle>
          <a:p>
            <a:pPr defTabSz="1014413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D06EC6-69D7-4E6B-8A65-A127B80D4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6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882" y="4758389"/>
            <a:ext cx="8976793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5824" indent="0">
              <a:buNone/>
              <a:defRPr sz="4400" b="1"/>
            </a:lvl2pPr>
            <a:lvl3pPr marL="2011619" indent="0">
              <a:buNone/>
              <a:defRPr sz="4000" b="1"/>
            </a:lvl3pPr>
            <a:lvl4pPr marL="3017437" indent="0">
              <a:buNone/>
              <a:defRPr sz="3600" b="1"/>
            </a:lvl4pPr>
            <a:lvl5pPr marL="4023259" indent="0">
              <a:buNone/>
              <a:defRPr sz="3600" b="1"/>
            </a:lvl5pPr>
            <a:lvl6pPr marL="5029067" indent="0">
              <a:buNone/>
              <a:defRPr sz="3600" b="1"/>
            </a:lvl6pPr>
            <a:lvl7pPr marL="6034887" indent="0">
              <a:buNone/>
              <a:defRPr sz="3600" b="1"/>
            </a:lvl7pPr>
            <a:lvl8pPr marL="7040686" indent="0">
              <a:buNone/>
              <a:defRPr sz="3600" b="1"/>
            </a:lvl8pPr>
            <a:lvl9pPr marL="8046499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882" y="6180645"/>
            <a:ext cx="8976793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0827" y="4758389"/>
            <a:ext cx="8980319" cy="1422138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05824" indent="0">
              <a:buNone/>
              <a:defRPr sz="4400" b="1"/>
            </a:lvl2pPr>
            <a:lvl3pPr marL="2011619" indent="0">
              <a:buNone/>
              <a:defRPr sz="4000" b="1"/>
            </a:lvl3pPr>
            <a:lvl4pPr marL="3017437" indent="0">
              <a:buNone/>
              <a:defRPr sz="3600" b="1"/>
            </a:lvl4pPr>
            <a:lvl5pPr marL="4023259" indent="0">
              <a:buNone/>
              <a:defRPr sz="3600" b="1"/>
            </a:lvl5pPr>
            <a:lvl6pPr marL="5029067" indent="0">
              <a:buNone/>
              <a:defRPr sz="3600" b="1"/>
            </a:lvl6pPr>
            <a:lvl7pPr marL="6034887" indent="0">
              <a:buNone/>
              <a:defRPr sz="3600" b="1"/>
            </a:lvl7pPr>
            <a:lvl8pPr marL="7040686" indent="0">
              <a:buNone/>
              <a:defRPr sz="3600" b="1"/>
            </a:lvl8pPr>
            <a:lvl9pPr marL="8046499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0827" y="6180645"/>
            <a:ext cx="8980319" cy="7437424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888" y="4793337"/>
            <a:ext cx="6684095" cy="258314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314" y="606968"/>
            <a:ext cx="11357670" cy="13010983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888" y="7376596"/>
            <a:ext cx="6684095" cy="6241517"/>
          </a:xfrm>
        </p:spPr>
        <p:txBody>
          <a:bodyPr/>
          <a:lstStyle>
            <a:lvl1pPr marL="0" indent="0">
              <a:buNone/>
              <a:defRPr sz="3100"/>
            </a:lvl1pPr>
            <a:lvl2pPr marL="1005824" indent="0">
              <a:buNone/>
              <a:defRPr sz="2700"/>
            </a:lvl2pPr>
            <a:lvl3pPr marL="2011619" indent="0">
              <a:buNone/>
              <a:defRPr sz="2200"/>
            </a:lvl3pPr>
            <a:lvl4pPr marL="3017437" indent="0">
              <a:buNone/>
              <a:defRPr sz="2000"/>
            </a:lvl4pPr>
            <a:lvl5pPr marL="4023259" indent="0">
              <a:buNone/>
              <a:defRPr sz="2000"/>
            </a:lvl5pPr>
            <a:lvl6pPr marL="5029067" indent="0">
              <a:buNone/>
              <a:defRPr sz="2000"/>
            </a:lvl6pPr>
            <a:lvl7pPr marL="6034887" indent="0">
              <a:buNone/>
              <a:defRPr sz="2000"/>
            </a:lvl7pPr>
            <a:lvl8pPr marL="7040686" indent="0">
              <a:buNone/>
              <a:defRPr sz="2000"/>
            </a:lvl8pPr>
            <a:lvl9pPr marL="8046499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D904D0-CC92-4FB1-A8B8-E7A71E955C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281" y="10671375"/>
            <a:ext cx="12190095" cy="125981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281" y="1362148"/>
            <a:ext cx="12190095" cy="9146858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05824" indent="0">
              <a:buNone/>
              <a:defRPr sz="6200"/>
            </a:lvl2pPr>
            <a:lvl3pPr marL="2011619" indent="0">
              <a:buNone/>
              <a:defRPr sz="5300"/>
            </a:lvl3pPr>
            <a:lvl4pPr marL="3017437" indent="0">
              <a:buNone/>
              <a:defRPr sz="4400"/>
            </a:lvl4pPr>
            <a:lvl5pPr marL="4023259" indent="0">
              <a:buNone/>
              <a:defRPr sz="4400"/>
            </a:lvl5pPr>
            <a:lvl6pPr marL="5029067" indent="0">
              <a:buNone/>
              <a:defRPr sz="4400"/>
            </a:lvl6pPr>
            <a:lvl7pPr marL="6034887" indent="0">
              <a:buNone/>
              <a:defRPr sz="4400"/>
            </a:lvl7pPr>
            <a:lvl8pPr marL="7040686" indent="0">
              <a:buNone/>
              <a:defRPr sz="4400"/>
            </a:lvl8pPr>
            <a:lvl9pPr marL="8046499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281" y="11931187"/>
            <a:ext cx="12190095" cy="1789141"/>
          </a:xfrm>
        </p:spPr>
        <p:txBody>
          <a:bodyPr/>
          <a:lstStyle>
            <a:lvl1pPr marL="0" indent="0">
              <a:buNone/>
              <a:defRPr sz="3100"/>
            </a:lvl1pPr>
            <a:lvl2pPr marL="1005824" indent="0">
              <a:buNone/>
              <a:defRPr sz="2700"/>
            </a:lvl2pPr>
            <a:lvl3pPr marL="2011619" indent="0">
              <a:buNone/>
              <a:defRPr sz="2200"/>
            </a:lvl3pPr>
            <a:lvl4pPr marL="3017437" indent="0">
              <a:buNone/>
              <a:defRPr sz="2000"/>
            </a:lvl4pPr>
            <a:lvl5pPr marL="4023259" indent="0">
              <a:buNone/>
              <a:defRPr sz="2000"/>
            </a:lvl5pPr>
            <a:lvl6pPr marL="5029067" indent="0">
              <a:buNone/>
              <a:defRPr sz="2000"/>
            </a:lvl6pPr>
            <a:lvl7pPr marL="6034887" indent="0">
              <a:buNone/>
              <a:defRPr sz="2000"/>
            </a:lvl7pPr>
            <a:lvl8pPr marL="7040686" indent="0">
              <a:buNone/>
              <a:defRPr sz="2000"/>
            </a:lvl8pPr>
            <a:lvl9pPr marL="8046499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2008986" fontAlgn="auto">
              <a:spcBef>
                <a:spcPts val="0"/>
              </a:spcBef>
              <a:spcAft>
                <a:spcPts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759CE0-FD60-4BB6-BDB0-C3D26E9CF7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167" tIns="100530" rIns="201167" bIns="1005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  <a:endParaRPr lang="ru-RU" altLang="ru-RU" smtClean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167" tIns="100530" rIns="201167" bIns="100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0541" tIns="45257" rIns="90541" bIns="45257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6BBD98A-D969-4168-933D-367D93D9A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sldNum="0" hdr="0" dt="0"/>
  <p:txStyles>
    <p:titleStyle>
      <a:lvl1pPr algn="l" defTabSz="10033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033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2787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05538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58308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11083" algn="l" defTabSz="1004580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2475" indent="-752475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31950" indent="-627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13013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19488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25963" indent="-500063" algn="l" defTabSz="10033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31971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37793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43604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49419" indent="-502904" algn="l" defTabSz="100582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24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1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1743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2325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06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34887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40686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46499" algn="l" defTabSz="1005824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489" tIns="101228" rIns="202489" bIns="1012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489" tIns="101228" rIns="202489" bIns="101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1143" tIns="45568" rIns="91143" bIns="45568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E9C5D1B-C4F6-4F5A-8F72-AE95A815D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100965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0965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5749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1492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67243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2986" algn="l" defTabSz="1011191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7238" indent="-757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3063" indent="-630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28888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41713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54538" indent="-503238" algn="l" defTabSz="10096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68348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0777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93204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05632" indent="-506207" algn="l" defTabSz="1012435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2435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4851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37284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49711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2135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74568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86986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99412" algn="l" defTabSz="10124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7" y="1270000"/>
            <a:ext cx="15060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92" tIns="101388" rIns="202792" bIns="1013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83971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4825" cy="88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92" tIns="101388" rIns="202792" bIns="101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0550" y="14130338"/>
            <a:ext cx="4740275" cy="811212"/>
          </a:xfrm>
          <a:prstGeom prst="rect">
            <a:avLst/>
          </a:prstGeom>
        </p:spPr>
        <p:txBody>
          <a:bodyPr vert="horz" wrap="square" lIns="91283" tIns="45639" rIns="91283" bIns="45639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DACCE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F1F5637-D6EB-4FBF-B8D2-97E8FB4FA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hf hdr="0" ftr="0" dt="0"/>
  <p:txStyles>
    <p:titleStyle>
      <a:lvl1pPr algn="l" defTabSz="1011238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11238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6429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2861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69290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5719" algn="l" defTabSz="1012704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58825" indent="-758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6238" indent="-631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33650" indent="-504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48063" indent="-504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62475" indent="-504825" algn="l" defTabSz="10112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76697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90642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4586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8533" indent="-506967" algn="l" defTabSz="1013951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951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891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835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780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9726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3671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7615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1557" algn="l" defTabSz="101395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239882" y="1270132"/>
            <a:ext cx="15061023" cy="26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3132" tIns="101568" rIns="203132" bIns="1015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  <a:endParaRPr lang="ru-RU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15921" y="4740769"/>
            <a:ext cx="18284984" cy="88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3132" tIns="101568" rIns="203132" bIns="101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1000" y="14130222"/>
            <a:ext cx="4739905" cy="81129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ACCE"/>
                </a:solidFill>
                <a:latin typeface="Calibri" panose="020F0502020204030204" pitchFamily="34" charset="0"/>
              </a:defRPr>
            </a:lvl1pPr>
          </a:lstStyle>
          <a:p>
            <a:pPr defTabSz="1014413"/>
            <a:fld id="{EB456B60-0CAE-47A4-9A36-28E7BD32ED4E}" type="slidenum">
              <a:rPr lang="ru-RU" altLang="ru-RU">
                <a:cs typeface="Arial" panose="020B0604020202020204" pitchFamily="34" charset="0"/>
              </a:rPr>
              <a:pPr defTabSz="1014413"/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2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</p:sldLayoutIdLst>
  <p:hf sldNum="0" hdr="0" dt="0"/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60413" indent="-760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9413" indent="-633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38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54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70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86102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01760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413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33067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658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311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6964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262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8276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3929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09587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524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5075" y="6950079"/>
            <a:ext cx="15502209" cy="6969125"/>
          </a:xfrm>
          <a:effectLst>
            <a:glow rad="127000">
              <a:schemeClr val="bg1"/>
            </a:glow>
          </a:effectLst>
        </p:spPr>
        <p:txBody>
          <a:bodyPr>
            <a:normAutofit fontScale="90000"/>
          </a:bodyPr>
          <a:lstStyle/>
          <a:p>
            <a:pPr defTabSz="1004580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900" dirty="0"/>
              <a:t>О макетах примерных основных образовательных программ высшего образования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r>
              <a:rPr lang="ru-RU" sz="4000" b="0" dirty="0" smtClean="0"/>
              <a:t>Заместитель директора Департамента государственной</a:t>
            </a:r>
            <a:br>
              <a:rPr lang="ru-RU" sz="4000" b="0" dirty="0" smtClean="0"/>
            </a:br>
            <a:r>
              <a:rPr lang="ru-RU" sz="4000" b="0" dirty="0" smtClean="0"/>
              <a:t>политики в сфере высшего образования</a:t>
            </a:r>
            <a:br>
              <a:rPr lang="ru-RU" sz="4000" b="0" dirty="0" smtClean="0"/>
            </a:br>
            <a:r>
              <a:rPr lang="ru-RU" sz="4000" b="0" dirty="0" smtClean="0"/>
              <a:t>Минобрнауки России</a:t>
            </a:r>
            <a:br>
              <a:rPr lang="ru-RU" sz="4000" b="0" dirty="0" smtClean="0"/>
            </a:br>
            <a:r>
              <a:rPr lang="ru-RU" sz="4000" b="0" dirty="0" smtClean="0"/>
              <a:t>Пилипенко С.А.</a:t>
            </a:r>
            <a:endParaRPr lang="ru-RU" sz="32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301428" y="7118325"/>
            <a:ext cx="5474593" cy="223224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bg1"/>
                </a:solidFill>
              </a:rPr>
              <a:t>ПООП</a:t>
            </a:r>
            <a:endParaRPr lang="ru-RU" sz="3200" b="1" kern="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65405" y="6830293"/>
            <a:ext cx="6552728" cy="223224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0" dirty="0" smtClean="0">
                <a:solidFill>
                  <a:schemeClr val="bg1"/>
                </a:solidFill>
                <a:latin typeface="Calibri"/>
              </a:rPr>
              <a:t>методическое</a:t>
            </a:r>
            <a:endParaRPr lang="ru-RU" sz="4800" b="1" kern="0" dirty="0">
              <a:solidFill>
                <a:schemeClr val="bg1"/>
              </a:solidFill>
              <a:latin typeface="Calibri"/>
            </a:endParaRPr>
          </a:p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0" dirty="0" smtClean="0">
                <a:solidFill>
                  <a:schemeClr val="bg1"/>
                </a:solidFill>
                <a:latin typeface="Calibri"/>
              </a:rPr>
              <a:t>обеспечение</a:t>
            </a:r>
            <a:endParaRPr lang="ru-RU" sz="3200" b="1" kern="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137639" y="2581821"/>
            <a:ext cx="5474593" cy="223224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нормативное регулирование</a:t>
            </a:r>
            <a:endParaRPr lang="ru-RU" b="1" kern="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598572" y="10646717"/>
            <a:ext cx="6552728" cy="223224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0" dirty="0" smtClean="0">
                <a:solidFill>
                  <a:schemeClr val="bg1"/>
                </a:solidFill>
                <a:latin typeface="Calibri"/>
              </a:rPr>
              <a:t>«Лучшие практики»</a:t>
            </a:r>
            <a:endParaRPr lang="ru-RU" sz="3200" b="1" kern="0" dirty="0">
              <a:solidFill>
                <a:schemeClr val="bg2"/>
              </a:solidFill>
              <a:latin typeface="Calibri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269980" y="3877965"/>
            <a:ext cx="5616624" cy="3240360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3" idx="1"/>
          </p:cNvCxnSpPr>
          <p:nvPr/>
        </p:nvCxnSpPr>
        <p:spPr>
          <a:xfrm flipV="1">
            <a:off x="6809048" y="7946417"/>
            <a:ext cx="4656357" cy="612068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03147" y="9368575"/>
            <a:ext cx="4835385" cy="2394266"/>
          </a:xfrm>
          <a:prstGeom prst="straightConnector1">
            <a:avLst/>
          </a:prstGeom>
          <a:ln w="635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8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8697" y="2581821"/>
            <a:ext cx="6773916" cy="109184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Раздел 1. Общие </a:t>
            </a:r>
            <a:r>
              <a:rPr lang="ru-RU" sz="3200" b="1" dirty="0" smtClean="0">
                <a:solidFill>
                  <a:schemeClr val="bg1"/>
                </a:solidFill>
              </a:rPr>
              <a:t>положения</a:t>
            </a:r>
            <a:endParaRPr lang="ru-RU" sz="3200" b="1" kern="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0646" y="2581821"/>
            <a:ext cx="11953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н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азначение 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примерной основной образовательной программы по направлению подготовки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и 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уровню высшего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образования</a:t>
            </a:r>
          </a:p>
          <a:p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нормативные основания для разработки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ПООП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339" y="6936192"/>
            <a:ext cx="6773916" cy="225602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Раздел 2. Общая характеристика </a:t>
            </a:r>
            <a:r>
              <a:rPr lang="ru-RU" sz="3200" b="1" dirty="0" smtClean="0">
                <a:solidFill>
                  <a:schemeClr val="bg1"/>
                </a:solidFill>
              </a:rPr>
              <a:t>образовательных программ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69288" y="6902301"/>
            <a:ext cx="119533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квалификация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, присваиваемая выпускникам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ОПОП</a:t>
            </a:r>
          </a:p>
          <a:p>
            <a:pPr marL="571500" indent="-571500">
              <a:buFont typeface="Wingdings" pitchFamily="2" charset="2"/>
              <a:buChar char="q"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возможные 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формы получения образования и формы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обучения</a:t>
            </a:r>
          </a:p>
          <a:p>
            <a:pPr marL="571500" indent="-571500">
              <a:buFont typeface="Wingdings" pitchFamily="2" charset="2"/>
              <a:buChar char="q"/>
            </a:pPr>
            <a:endParaRPr lang="ru-RU" sz="36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нормативно установленные объем и сроки ОПОП</a:t>
            </a:r>
          </a:p>
          <a:p>
            <a:pPr marL="571500" indent="-571500">
              <a:buFont typeface="Wingdings" pitchFamily="2" charset="2"/>
              <a:buChar char="q"/>
            </a:pPr>
            <a:endParaRPr lang="ru-RU" sz="36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рекомендуемый перечень направленностей (профилей) образовательных программ на момент разработки ПООП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25364" y="6110213"/>
            <a:ext cx="18583228" cy="7200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6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76138" y="1069653"/>
            <a:ext cx="7130258" cy="2635032"/>
          </a:xfrm>
          <a:prstGeom prst="roundRect">
            <a:avLst>
              <a:gd name="adj" fmla="val 25976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Раздел 3. Характеристика </a:t>
            </a:r>
            <a:r>
              <a:rPr lang="ru-RU" sz="3200" b="1" dirty="0" smtClean="0">
                <a:solidFill>
                  <a:schemeClr val="bg1"/>
                </a:solidFill>
              </a:rPr>
              <a:t>образовательной программы и профессиональной деятельности выпускников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14508" y="1069653"/>
            <a:ext cx="105851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общее описание профессиональной деятельности выпускников: области, сферы, объекты профессиональной деятельности, типы задач;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перечень профессиональных стандартов, сопрягаемых с образовательной программой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31079" y="5915293"/>
            <a:ext cx="7130258" cy="2183686"/>
          </a:xfrm>
          <a:prstGeom prst="roundRect">
            <a:avLst>
              <a:gd name="adj" fmla="val 296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Раздел 4. Планируемые результаты освоения образовательной программы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69449" y="5960338"/>
            <a:ext cx="10873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универсальные, </a:t>
            </a: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общепрофессиональные,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профессиональные 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компетенции (по профилю программы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)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Сопряжение профессиональных компетенций и требований профессиональных стандартов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907699" y="5035917"/>
            <a:ext cx="18583228" cy="3600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876138" y="10739829"/>
            <a:ext cx="7130258" cy="2183686"/>
          </a:xfrm>
          <a:prstGeom prst="roundRect">
            <a:avLst>
              <a:gd name="adj" fmla="val 296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 defTabSz="10128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Раздел </a:t>
            </a:r>
            <a:r>
              <a:rPr lang="ru-RU" sz="3200" b="1" dirty="0" smtClean="0">
                <a:solidFill>
                  <a:schemeClr val="bg1"/>
                </a:solidFill>
              </a:rPr>
              <a:t>5. Рекомендации по разработке образовательной программы</a:t>
            </a:r>
            <a:endParaRPr lang="ru-RU" sz="3200" b="1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19973" y="10352826"/>
            <a:ext cx="108732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+mn-lt"/>
              </a:rPr>
              <a:t>Принципы и подходы к: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проектированию 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образовательной программы,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распределению объемов базовой и вариативной частей образовательной программы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определению </a:t>
            </a:r>
            <a:r>
              <a:rPr lang="ru-RU" sz="3600" dirty="0">
                <a:solidFill>
                  <a:srgbClr val="002060"/>
                </a:solidFill>
                <a:latin typeface="+mn-lt"/>
              </a:rPr>
              <a:t>результатов обучения по модулю,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дисциплине;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§"/>
            </a:pPr>
            <a:r>
              <a:rPr lang="ru-RU" sz="3600" dirty="0">
                <a:solidFill>
                  <a:srgbClr val="002060"/>
                </a:solidFill>
                <a:latin typeface="+mn-lt"/>
              </a:rPr>
              <a:t>определению образовательных технологий и средств оценивания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52758" y="9860453"/>
            <a:ext cx="18583228" cy="3600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0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9340" y="1141661"/>
            <a:ext cx="6696744" cy="2664296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Раздел </a:t>
            </a:r>
            <a:r>
              <a:rPr lang="ru-RU" sz="3200" b="1" dirty="0" smtClean="0">
                <a:solidFill>
                  <a:schemeClr val="bg1"/>
                </a:solidFill>
              </a:rPr>
              <a:t>6. Примерная структура </a:t>
            </a:r>
            <a:r>
              <a:rPr lang="ru-RU" sz="3200" b="1" dirty="0">
                <a:solidFill>
                  <a:schemeClr val="bg1"/>
                </a:solidFill>
              </a:rPr>
              <a:t>и содержание образовательной программы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4236" y="853629"/>
            <a:ext cx="114139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примерный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учебный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план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примерный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календарный учебный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график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примерные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программы дисциплин (модулей) и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практик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рекомендации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по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разработке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фондов оценочных средств для промежуточной аттестации по дисциплине (модулю) или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практике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рекомендации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по разработке программы государственной итоговой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аттестации</a:t>
            </a:r>
            <a:endParaRPr lang="ru-RU" sz="3600" dirty="0">
              <a:solidFill>
                <a:srgbClr val="002060"/>
              </a:solidFill>
              <a:latin typeface="Times New Roman"/>
              <a:ea typeface="Calibri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936" y="6825197"/>
            <a:ext cx="6712148" cy="3245456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lIns="91301" tIns="45648" rIns="91301" bIns="45648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Раздел </a:t>
            </a:r>
            <a:r>
              <a:rPr lang="en-US" sz="3200" b="1" dirty="0" smtClean="0">
                <a:solidFill>
                  <a:schemeClr val="bg1"/>
                </a:solidFill>
              </a:rPr>
              <a:t>7</a:t>
            </a:r>
            <a:r>
              <a:rPr lang="ru-RU" sz="3200" b="1" dirty="0" smtClean="0">
                <a:solidFill>
                  <a:schemeClr val="bg1"/>
                </a:solidFill>
              </a:rPr>
              <a:t>. Условия </a:t>
            </a:r>
            <a:r>
              <a:rPr lang="ru-RU" sz="3200" b="1" dirty="0">
                <a:solidFill>
                  <a:schemeClr val="bg1"/>
                </a:solidFill>
              </a:rPr>
              <a:t>реализации образовательной программы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4236" y="6961064"/>
            <a:ext cx="1143933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кадровое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обеспечение реализации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программ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рекомендации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по применению образовательных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технологий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использование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дистанционных образовательных технологий и электронного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обучения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особенности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организации образовательного процесса по образовательным программам для инвалидов и лиц с ограниченными возможностями </a:t>
            </a: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здоровья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материально-техническое обеспечение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2060"/>
                </a:solidFill>
                <a:latin typeface="Times New Roman"/>
                <a:ea typeface="Calibri"/>
              </a:rPr>
              <a:t>примерные </a:t>
            </a:r>
            <a:r>
              <a:rPr lang="ru-RU" sz="3600" dirty="0">
                <a:solidFill>
                  <a:srgbClr val="002060"/>
                </a:solidFill>
                <a:latin typeface="Times New Roman"/>
                <a:ea typeface="Calibri"/>
              </a:rPr>
              <a:t>расчеты нормативных затрат оказания государственных услуг по реализации образовательной программы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907699" y="6326237"/>
            <a:ext cx="18583228" cy="3600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азвание 1"/>
          <p:cNvSpPr txBox="1">
            <a:spLocks/>
          </p:cNvSpPr>
          <p:nvPr/>
        </p:nvSpPr>
        <p:spPr bwMode="auto">
          <a:xfrm>
            <a:off x="2627109" y="6298269"/>
            <a:ext cx="15062610" cy="26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ctr"/>
          <a:lstStyle>
            <a:lvl1pPr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160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8800" b="1" dirty="0">
                <a:solidFill>
                  <a:srgbClr val="2C3E5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205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3828</TotalTime>
  <Words>270</Words>
  <Application>Microsoft Office PowerPoint</Application>
  <PresentationFormat>Произвольный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2_Тема Office</vt:lpstr>
      <vt:lpstr>6_Тема Office</vt:lpstr>
      <vt:lpstr>5_Тема Office</vt:lpstr>
      <vt:lpstr>Тема Office</vt:lpstr>
      <vt:lpstr>  О макетах примерных основных образовательных программ высшего образования     Заместитель директора Департамента государственной политики в сфере высшего образования Минобрнауки России Пилипенко С.А.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ОБРАЗОВАТЕЛЬНОЙ СЕТИ</dc:title>
  <dc:creator>Герасимчук Дмитрий Леонидович</dc:creator>
  <cp:lastModifiedBy>Пилипенко Сергей Александрович</cp:lastModifiedBy>
  <cp:revision>326</cp:revision>
  <cp:lastPrinted>2015-05-21T13:34:21Z</cp:lastPrinted>
  <dcterms:created xsi:type="dcterms:W3CDTF">2015-05-20T06:28:35Z</dcterms:created>
  <dcterms:modified xsi:type="dcterms:W3CDTF">2016-05-13T06:09:00Z</dcterms:modified>
</cp:coreProperties>
</file>